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93091" autoAdjust="0"/>
  </p:normalViewPr>
  <p:slideViewPr>
    <p:cSldViewPr snapToGrid="0">
      <p:cViewPr varScale="1">
        <p:scale>
          <a:sx n="94" d="100"/>
          <a:sy n="94" d="100"/>
        </p:scale>
        <p:origin x="1416" y="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49.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86.tiff"/><Relationship Id="rId12" Type="http://schemas.openxmlformats.org/officeDocument/2006/relationships/image" Target="../media/image76.png"/><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85.emf"/><Relationship Id="rId9" Type="http://schemas.openxmlformats.org/officeDocument/2006/relationships/image" Target="../media/image180.tiff"/></Relationships>
</file>

<file path=ppt/slides/_rels/slide29.xml.rels><?xml version="1.0" encoding="UTF-8" standalone="yes"?>
<Relationships xmlns="http://schemas.openxmlformats.org/package/2006/relationships"><Relationship Id="rId8" Type="http://schemas.openxmlformats.org/officeDocument/2006/relationships/image" Target="../media/image191.tiff"/><Relationship Id="rId3" Type="http://schemas.openxmlformats.org/officeDocument/2006/relationships/image" Target="../media/image187.png"/><Relationship Id="rId7" Type="http://schemas.microsoft.com/office/2007/relationships/hdphoto" Target="../media/hdphoto1.wdp"/><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90.png"/><Relationship Id="rId11" Type="http://schemas.openxmlformats.org/officeDocument/2006/relationships/image" Target="../media/image193.png"/><Relationship Id="rId5" Type="http://schemas.openxmlformats.org/officeDocument/2006/relationships/image" Target="../media/image189.emf"/><Relationship Id="rId10" Type="http://schemas.openxmlformats.org/officeDocument/2006/relationships/image" Target="../media/image192.tiff"/><Relationship Id="rId4" Type="http://schemas.openxmlformats.org/officeDocument/2006/relationships/image" Target="../media/image188.emf"/><Relationship Id="rId9"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emf"/><Relationship Id="rId3" Type="http://schemas.openxmlformats.org/officeDocument/2006/relationships/image" Target="../media/image197.png"/><Relationship Id="rId21" Type="http://schemas.openxmlformats.org/officeDocument/2006/relationships/image" Target="../media/image215.emf"/><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emf"/><Relationship Id="rId2" Type="http://schemas.openxmlformats.org/officeDocument/2006/relationships/image" Target="../media/image196.png"/><Relationship Id="rId16" Type="http://schemas.openxmlformats.org/officeDocument/2006/relationships/image" Target="../media/image210.emf"/><Relationship Id="rId20"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5" Type="http://schemas.openxmlformats.org/officeDocument/2006/relationships/image" Target="../media/image209.png"/><Relationship Id="rId10" Type="http://schemas.openxmlformats.org/officeDocument/2006/relationships/image" Target="../media/image204.png"/><Relationship Id="rId19" Type="http://schemas.openxmlformats.org/officeDocument/2006/relationships/image" Target="../media/image213.emf"/><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s>
</file>

<file path=ppt/slides/_rels/slide34.xml.rels><?xml version="1.0" encoding="UTF-8" standalone="yes"?>
<Relationships xmlns="http://schemas.openxmlformats.org/package/2006/relationships"><Relationship Id="rId8" Type="http://schemas.openxmlformats.org/officeDocument/2006/relationships/image" Target="../media/image222.tiff"/><Relationship Id="rId13" Type="http://schemas.openxmlformats.org/officeDocument/2006/relationships/image" Target="../media/image227.emf"/><Relationship Id="rId18" Type="http://schemas.openxmlformats.org/officeDocument/2006/relationships/image" Target="../media/image232.tiff"/><Relationship Id="rId3" Type="http://schemas.openxmlformats.org/officeDocument/2006/relationships/image" Target="../media/image217.tiff"/><Relationship Id="rId7" Type="http://schemas.openxmlformats.org/officeDocument/2006/relationships/image" Target="../media/image221.emf"/><Relationship Id="rId12" Type="http://schemas.openxmlformats.org/officeDocument/2006/relationships/image" Target="../media/image226.emf"/><Relationship Id="rId17" Type="http://schemas.openxmlformats.org/officeDocument/2006/relationships/image" Target="../media/image231.emf"/><Relationship Id="rId2" Type="http://schemas.openxmlformats.org/officeDocument/2006/relationships/image" Target="../media/image216.emf"/><Relationship Id="rId16" Type="http://schemas.openxmlformats.org/officeDocument/2006/relationships/image" Target="../media/image230.emf"/><Relationship Id="rId20" Type="http://schemas.openxmlformats.org/officeDocument/2006/relationships/image" Target="../media/image234.png"/><Relationship Id="rId1" Type="http://schemas.openxmlformats.org/officeDocument/2006/relationships/slideLayout" Target="../slideLayouts/slideLayout14.xml"/><Relationship Id="rId6" Type="http://schemas.openxmlformats.org/officeDocument/2006/relationships/image" Target="../media/image220.emf"/><Relationship Id="rId11" Type="http://schemas.openxmlformats.org/officeDocument/2006/relationships/image" Target="../media/image225.emf"/><Relationship Id="rId5" Type="http://schemas.openxmlformats.org/officeDocument/2006/relationships/image" Target="../media/image219.emf"/><Relationship Id="rId15" Type="http://schemas.openxmlformats.org/officeDocument/2006/relationships/image" Target="../media/image229.emf"/><Relationship Id="rId10" Type="http://schemas.openxmlformats.org/officeDocument/2006/relationships/image" Target="../media/image224.emf"/><Relationship Id="rId19" Type="http://schemas.openxmlformats.org/officeDocument/2006/relationships/image" Target="../media/image233.tiff"/><Relationship Id="rId4" Type="http://schemas.openxmlformats.org/officeDocument/2006/relationships/image" Target="../media/image218.emf"/><Relationship Id="rId9" Type="http://schemas.openxmlformats.org/officeDocument/2006/relationships/image" Target="../media/image223.tiff"/><Relationship Id="rId14" Type="http://schemas.openxmlformats.org/officeDocument/2006/relationships/image" Target="../media/image22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31684" y="3401179"/>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33021" y="3377928"/>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710476" y="483297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39941" y="4766684"/>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92612" y="6105553"/>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1183042" y="60788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23449" y="6152849"/>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14973" y="617643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53338" y="3765684"/>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22523" y="381723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579341" y="381215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02665" y="4838684"/>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546313" y="4842502"/>
            <a:ext cx="1657633" cy="1681118"/>
            <a:chOff x="3546313" y="4842502"/>
            <a:chExt cx="1657633"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46313" y="4842502"/>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29193" y="6515032"/>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328307" y="483868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grpSp>
        <p:nvGrpSpPr>
          <p:cNvPr id="13" name="Group 12">
            <a:extLst>
              <a:ext uri="{FF2B5EF4-FFF2-40B4-BE49-F238E27FC236}">
                <a16:creationId xmlns:a16="http://schemas.microsoft.com/office/drawing/2014/main" id="{53373655-C7E8-4CC6-84CB-23ED9F47764D}"/>
              </a:ext>
            </a:extLst>
          </p:cNvPr>
          <p:cNvGrpSpPr/>
          <p:nvPr/>
        </p:nvGrpSpPr>
        <p:grpSpPr>
          <a:xfrm>
            <a:off x="250548" y="2092866"/>
            <a:ext cx="1704226" cy="1697228"/>
            <a:chOff x="250548" y="2092866"/>
            <a:chExt cx="1704226"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nvGrpSpPr>
            <p:cNvPr id="12" name="Group 11">
              <a:extLst>
                <a:ext uri="{FF2B5EF4-FFF2-40B4-BE49-F238E27FC236}">
                  <a16:creationId xmlns:a16="http://schemas.microsoft.com/office/drawing/2014/main" id="{9BC629D8-7260-4F2A-BE77-BC8D909EF700}"/>
                </a:ext>
              </a:extLst>
            </p:cNvPr>
            <p:cNvGrpSpPr/>
            <p:nvPr/>
          </p:nvGrpSpPr>
          <p:grpSpPr>
            <a:xfrm>
              <a:off x="267599" y="2099952"/>
              <a:ext cx="365760" cy="365760"/>
              <a:chOff x="7370747" y="5220061"/>
              <a:chExt cx="914400" cy="914400"/>
            </a:xfrm>
          </p:grpSpPr>
          <p:sp>
            <p:nvSpPr>
              <p:cNvPr id="46" name="Rounded Rectangle 26">
                <a:extLst>
                  <a:ext uri="{FF2B5EF4-FFF2-40B4-BE49-F238E27FC236}">
                    <a16:creationId xmlns:a16="http://schemas.microsoft.com/office/drawing/2014/main" id="{5751F920-B5A1-4E5A-A7D6-0CD482C20152}"/>
                  </a:ext>
                </a:extLst>
              </p:cNvPr>
              <p:cNvSpPr/>
              <p:nvPr/>
            </p:nvSpPr>
            <p:spPr>
              <a:xfrm>
                <a:off x="7370747" y="5220061"/>
                <a:ext cx="914400" cy="914400"/>
              </a:xfrm>
              <a:prstGeom prst="roundRect">
                <a:avLst>
                  <a:gd name="adj" fmla="val 0"/>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8" name="Picture 47">
                <a:extLst>
                  <a:ext uri="{FF2B5EF4-FFF2-40B4-BE49-F238E27FC236}">
                    <a16:creationId xmlns:a16="http://schemas.microsoft.com/office/drawing/2014/main" id="{6E6E801E-E406-4632-9C25-6A247773F2B8}"/>
                  </a:ext>
                </a:extLst>
              </p:cNvPr>
              <p:cNvPicPr>
                <a:picLocks noChangeAspect="1"/>
              </p:cNvPicPr>
              <p:nvPr/>
            </p:nvPicPr>
            <p:blipFill>
              <a:blip r:embed="rId4"/>
              <a:stretch>
                <a:fillRect/>
              </a:stretch>
            </p:blipFill>
            <p:spPr>
              <a:xfrm>
                <a:off x="7517413" y="5336322"/>
                <a:ext cx="645525" cy="692029"/>
              </a:xfrm>
              <a:prstGeom prst="rect">
                <a:avLst/>
              </a:prstGeom>
            </p:spPr>
          </p:pic>
        </p:grpSp>
      </p:gr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8" name="Group 17">
            <a:extLst>
              <a:ext uri="{FF2B5EF4-FFF2-40B4-BE49-F238E27FC236}">
                <a16:creationId xmlns:a16="http://schemas.microsoft.com/office/drawing/2014/main" id="{EF615494-5600-4960-B371-A7D66B3C1F6F}"/>
              </a:ext>
            </a:extLst>
          </p:cNvPr>
          <p:cNvGrpSpPr/>
          <p:nvPr/>
        </p:nvGrpSpPr>
        <p:grpSpPr>
          <a:xfrm>
            <a:off x="6515183" y="4661930"/>
            <a:ext cx="704088" cy="1009406"/>
            <a:chOff x="6515183" y="4661930"/>
            <a:chExt cx="704088" cy="100940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76" name="Group 75">
              <a:extLst>
                <a:ext uri="{FF2B5EF4-FFF2-40B4-BE49-F238E27FC236}">
                  <a16:creationId xmlns:a16="http://schemas.microsoft.com/office/drawing/2014/main" id="{451DABA6-A23E-4DA1-877F-1C2DC92D4B05}"/>
                </a:ext>
              </a:extLst>
            </p:cNvPr>
            <p:cNvGrpSpPr/>
            <p:nvPr/>
          </p:nvGrpSpPr>
          <p:grpSpPr>
            <a:xfrm>
              <a:off x="6515183" y="4661930"/>
              <a:ext cx="704088" cy="704088"/>
              <a:chOff x="651691" y="2088783"/>
              <a:chExt cx="704088" cy="704088"/>
            </a:xfrm>
          </p:grpSpPr>
          <p:sp>
            <p:nvSpPr>
              <p:cNvPr id="82" name="Shape 252">
                <a:extLst>
                  <a:ext uri="{FF2B5EF4-FFF2-40B4-BE49-F238E27FC236}">
                    <a16:creationId xmlns:a16="http://schemas.microsoft.com/office/drawing/2014/main" id="{9BAA297B-C457-4124-A00B-3BC6E82C6CD8}"/>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FA8941E3-382E-40D9-9B30-8A44C43233F1}"/>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6" name="Group 5">
            <a:extLst>
              <a:ext uri="{FF2B5EF4-FFF2-40B4-BE49-F238E27FC236}">
                <a16:creationId xmlns:a16="http://schemas.microsoft.com/office/drawing/2014/main" id="{E0558798-E1B5-4147-94BE-15D77A0B25B5}"/>
              </a:ext>
            </a:extLst>
          </p:cNvPr>
          <p:cNvGrpSpPr/>
          <p:nvPr/>
        </p:nvGrpSpPr>
        <p:grpSpPr>
          <a:xfrm>
            <a:off x="554858" y="1982040"/>
            <a:ext cx="723534" cy="996086"/>
            <a:chOff x="554858" y="1982040"/>
            <a:chExt cx="723534" cy="996086"/>
          </a:xfrm>
        </p:grpSpPr>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t>
            </a:r>
          </a:p>
          <a:p>
            <a:pPr lvl="0">
              <a:defRPr sz="1800"/>
            </a:pPr>
            <a:r>
              <a:rPr lang="en-US" sz="1000" dirty="0"/>
              <a:t>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4858" y="4869023"/>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571995" y="4825806"/>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8"/>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3571995" y="198708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554858" y="350688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0"/>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3571995" y="3488250"/>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4836</Words>
  <Application>Microsoft Office PowerPoint</Application>
  <PresentationFormat>Custom</PresentationFormat>
  <Paragraphs>950</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2019-04-01T12:07:59Z</dcterms:modified>
  <cp:category/>
</cp:coreProperties>
</file>